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1" r:id="rId2"/>
    <p:sldMasterId id="2147483652" r:id="rId3"/>
  </p:sldMasterIdLst>
  <p:notesMasterIdLst>
    <p:notesMasterId r:id="rId10"/>
  </p:notesMasterIdLst>
  <p:sldIdLst>
    <p:sldId id="271" r:id="rId4"/>
    <p:sldId id="272" r:id="rId5"/>
    <p:sldId id="273" r:id="rId6"/>
    <p:sldId id="274" r:id="rId7"/>
    <p:sldId id="275" r:id="rId8"/>
    <p:sldId id="276" r:id="rId9"/>
  </p:sldIdLst>
  <p:sldSz cx="9144000" cy="6858000" type="screen4x3"/>
  <p:notesSz cx="6858000" cy="9144000"/>
  <p:custShowLst>
    <p:custShow name="Произвольный показ 1" id="0">
      <p:sldLst/>
    </p:custShow>
  </p:custShowLst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60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765BC2F5-CA2A-4B1C-AB0E-1F862FEE9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4181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224FB-A2C2-4652-9196-EE9459DC1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750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F779D-D226-4CF9-96D5-384C393C0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88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35700" y="585788"/>
            <a:ext cx="1820863" cy="5721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8350" y="585788"/>
            <a:ext cx="5314950" cy="5721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25B3F-3D7B-489A-B416-80439271D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7775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786E1-D317-483E-9B95-E95342A1E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7025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277F-DD3E-4F73-A5E1-1B9C7D54C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8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58B95-361D-49B0-9D1C-D7CA59FC8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6662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8350" y="2286000"/>
            <a:ext cx="3567113" cy="402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87863" y="2286000"/>
            <a:ext cx="3568700" cy="402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1ED05-B394-409F-AE28-0FF34F85A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5219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5E554-4EC8-4A54-8131-791F72AAE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6380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DC2D0-EFF8-4CC0-A41E-E96A9ED9F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3616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61222-84EC-4CE0-A602-5C729BF59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2471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621A8-CC28-4EDC-8678-795E85BAC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651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D913-8716-4D66-95C5-9C4664A2E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8020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3A270-D7C4-4CE2-BD40-955570E0A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83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89EF9-58B8-467F-90A5-CBB447DAA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390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35700" y="585788"/>
            <a:ext cx="1820863" cy="5721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8350" y="585788"/>
            <a:ext cx="5314950" cy="5721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ADFD9-8DCD-4565-8142-0538FF0F5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8783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B7631-A7F2-4200-85C3-86AEDC20F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6866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EB185-3D2A-4964-BD4D-55F071DB6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8016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360AB-C2D5-4501-B48F-8F4FAFD94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2045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8350" y="2286000"/>
            <a:ext cx="3567113" cy="402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87863" y="2286000"/>
            <a:ext cx="3568700" cy="402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D9DF0-26AC-43F5-B554-52E562164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8070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E1E85-E161-462F-9577-1DED3FF81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0426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9442D-CF7F-4634-BDE5-7712FFA9F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5373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8BBEE-5D78-4857-9C0E-1268F1AD7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563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AF577-1621-4231-877D-5DC1E8C4A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63978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488A4-097B-4B91-9A99-C7FEB0BB1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1140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59319-BC14-44E6-B9AB-B8B711FFE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292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C613D-9577-4512-B5FE-0EA2F55E0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8483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35700" y="585788"/>
            <a:ext cx="1820863" cy="5721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8350" y="585788"/>
            <a:ext cx="5314950" cy="5721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128AF-02A3-4F29-A6AC-E054EBF2D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433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8350" y="2286000"/>
            <a:ext cx="3567113" cy="402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87863" y="2286000"/>
            <a:ext cx="3568700" cy="402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EC8C6-9DFA-4406-91AD-B6809DC89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580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9BA01-7837-4B5A-99FC-CB62E9276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526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874A5-6C52-4475-BB2B-CFA07808F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728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C4E27-75D1-4D68-8C32-08C895D26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238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8D3DD-0756-4DE5-976E-19259513D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253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57FB-899A-41C6-91C9-788A53503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569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"/>
          <p:cNvSpPr>
            <a:spLocks noChangeShapeType="1"/>
          </p:cNvSpPr>
          <p:nvPr/>
        </p:nvSpPr>
        <p:spPr bwMode="auto">
          <a:xfrm flipV="1">
            <a:off x="571500" y="825500"/>
            <a:ext cx="1588" cy="917575"/>
          </a:xfrm>
          <a:prstGeom prst="line">
            <a:avLst/>
          </a:prstGeom>
          <a:noFill/>
          <a:ln w="19080" cap="sq">
            <a:solidFill>
              <a:srgbClr val="1CADE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0"/>
          </a:xfrm>
          <a:prstGeom prst="rect">
            <a:avLst/>
          </a:prstGeom>
          <a:solidFill>
            <a:srgbClr val="1D9BA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6289675" y="5262563"/>
            <a:ext cx="1588" cy="917575"/>
          </a:xfrm>
          <a:prstGeom prst="line">
            <a:avLst/>
          </a:prstGeom>
          <a:noFill/>
          <a:ln w="19080" cap="sq">
            <a:solidFill>
              <a:srgbClr val="1482A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585788"/>
            <a:ext cx="7288213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8350" y="2286000"/>
            <a:ext cx="7288213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46800" rIns="4572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768350" y="6470650"/>
            <a:ext cx="1614488" cy="273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D0D0D"/>
                </a:solidFill>
                <a:latin typeface="+mn-lt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632200" y="6470650"/>
            <a:ext cx="4425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128000" y="6470650"/>
            <a:ext cx="728663" cy="273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723900" algn="l"/>
              </a:tabLst>
              <a:defRPr sz="1000">
                <a:solidFill>
                  <a:srgbClr val="0D0D0D"/>
                </a:solidFill>
                <a:latin typeface="+mn-lt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0E3DCE21-EEF6-4E8F-8FFE-450B462B4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D0D0D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D0D0D"/>
          </a:solidFill>
          <a:latin typeface="Calibri" pitchFamily="32" charset="0"/>
          <a:ea typeface="Microsoft YaHei" charset="0"/>
          <a:cs typeface="Microsoft YaHei" charset="0"/>
        </a:defRPr>
      </a:lvl2pPr>
      <a:lvl3pPr algn="l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D0D0D"/>
          </a:solidFill>
          <a:latin typeface="Calibri" pitchFamily="32" charset="0"/>
          <a:ea typeface="Microsoft YaHei" charset="0"/>
          <a:cs typeface="Microsoft YaHei" charset="0"/>
        </a:defRPr>
      </a:lvl3pPr>
      <a:lvl4pPr algn="l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D0D0D"/>
          </a:solidFill>
          <a:latin typeface="Calibri" pitchFamily="32" charset="0"/>
          <a:ea typeface="Microsoft YaHei" charset="0"/>
          <a:cs typeface="Microsoft YaHei" charset="0"/>
        </a:defRPr>
      </a:lvl4pPr>
      <a:lvl5pPr algn="l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D0D0D"/>
          </a:solidFill>
          <a:latin typeface="Calibri" pitchFamily="32" charset="0"/>
          <a:ea typeface="Microsoft YaHei" charset="0"/>
          <a:cs typeface="Microsoft YaHei" charset="0"/>
        </a:defRPr>
      </a:lvl5pPr>
      <a:lvl6pPr marL="2514600" indent="-228600" algn="l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D0D0D"/>
          </a:solidFill>
          <a:latin typeface="Calibri" pitchFamily="32" charset="0"/>
          <a:ea typeface="Microsoft YaHei" charset="0"/>
          <a:cs typeface="Microsoft YaHei" charset="0"/>
        </a:defRPr>
      </a:lvl6pPr>
      <a:lvl7pPr marL="2971800" indent="-228600" algn="l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D0D0D"/>
          </a:solidFill>
          <a:latin typeface="Calibri" pitchFamily="32" charset="0"/>
          <a:ea typeface="Microsoft YaHei" charset="0"/>
          <a:cs typeface="Microsoft YaHei" charset="0"/>
        </a:defRPr>
      </a:lvl7pPr>
      <a:lvl8pPr marL="3429000" indent="-228600" algn="l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D0D0D"/>
          </a:solidFill>
          <a:latin typeface="Calibri" pitchFamily="32" charset="0"/>
          <a:ea typeface="Microsoft YaHei" charset="0"/>
          <a:cs typeface="Microsoft YaHei" charset="0"/>
        </a:defRPr>
      </a:lvl8pPr>
      <a:lvl9pPr marL="3886200" indent="-228600" algn="l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D0D0D"/>
          </a:solidFill>
          <a:latin typeface="Calibri" pitchFamily="32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"/>
          <p:cNvSpPr>
            <a:spLocks noChangeShapeType="1"/>
          </p:cNvSpPr>
          <p:nvPr/>
        </p:nvSpPr>
        <p:spPr bwMode="auto">
          <a:xfrm flipV="1">
            <a:off x="571500" y="825500"/>
            <a:ext cx="1588" cy="917575"/>
          </a:xfrm>
          <a:prstGeom prst="line">
            <a:avLst/>
          </a:prstGeom>
          <a:noFill/>
          <a:ln w="19080" cap="sq">
            <a:solidFill>
              <a:srgbClr val="1CADE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 flipV="1">
            <a:off x="6289675" y="5262563"/>
            <a:ext cx="1588" cy="917575"/>
          </a:xfrm>
          <a:prstGeom prst="line">
            <a:avLst/>
          </a:prstGeom>
          <a:noFill/>
          <a:ln w="19080" cap="sq">
            <a:solidFill>
              <a:srgbClr val="1CADE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585788"/>
            <a:ext cx="7288213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8350" y="2286000"/>
            <a:ext cx="7288213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46800" rIns="4572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768350" y="6470650"/>
            <a:ext cx="1614488" cy="273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D0D0D"/>
                </a:solidFill>
                <a:latin typeface="+mn-lt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3632200" y="6470650"/>
            <a:ext cx="4425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128000" y="6470650"/>
            <a:ext cx="728663" cy="273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723900" algn="l"/>
              </a:tabLst>
              <a:defRPr sz="1000">
                <a:solidFill>
                  <a:srgbClr val="0D0D0D"/>
                </a:solidFill>
                <a:latin typeface="+mn-lt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692A4B5C-B301-49EB-9C59-6FD88423D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D0D0D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D0D0D"/>
          </a:solidFill>
          <a:latin typeface="Calibri" pitchFamily="32" charset="0"/>
          <a:ea typeface="Microsoft YaHei" charset="0"/>
          <a:cs typeface="Microsoft YaHei" charset="0"/>
        </a:defRPr>
      </a:lvl2pPr>
      <a:lvl3pPr algn="l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D0D0D"/>
          </a:solidFill>
          <a:latin typeface="Calibri" pitchFamily="32" charset="0"/>
          <a:ea typeface="Microsoft YaHei" charset="0"/>
          <a:cs typeface="Microsoft YaHei" charset="0"/>
        </a:defRPr>
      </a:lvl3pPr>
      <a:lvl4pPr algn="l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D0D0D"/>
          </a:solidFill>
          <a:latin typeface="Calibri" pitchFamily="32" charset="0"/>
          <a:ea typeface="Microsoft YaHei" charset="0"/>
          <a:cs typeface="Microsoft YaHei" charset="0"/>
        </a:defRPr>
      </a:lvl4pPr>
      <a:lvl5pPr algn="l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D0D0D"/>
          </a:solidFill>
          <a:latin typeface="Calibri" pitchFamily="32" charset="0"/>
          <a:ea typeface="Microsoft YaHei" charset="0"/>
          <a:cs typeface="Microsoft YaHei" charset="0"/>
        </a:defRPr>
      </a:lvl5pPr>
      <a:lvl6pPr marL="2514600" indent="-228600" algn="l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D0D0D"/>
          </a:solidFill>
          <a:latin typeface="Calibri" pitchFamily="32" charset="0"/>
          <a:ea typeface="Microsoft YaHei" charset="0"/>
          <a:cs typeface="Microsoft YaHei" charset="0"/>
        </a:defRPr>
      </a:lvl6pPr>
      <a:lvl7pPr marL="2971800" indent="-228600" algn="l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D0D0D"/>
          </a:solidFill>
          <a:latin typeface="Calibri" pitchFamily="32" charset="0"/>
          <a:ea typeface="Microsoft YaHei" charset="0"/>
          <a:cs typeface="Microsoft YaHei" charset="0"/>
        </a:defRPr>
      </a:lvl7pPr>
      <a:lvl8pPr marL="3429000" indent="-228600" algn="l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D0D0D"/>
          </a:solidFill>
          <a:latin typeface="Calibri" pitchFamily="32" charset="0"/>
          <a:ea typeface="Microsoft YaHei" charset="0"/>
          <a:cs typeface="Microsoft YaHei" charset="0"/>
        </a:defRPr>
      </a:lvl8pPr>
      <a:lvl9pPr marL="3886200" indent="-228600" algn="l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D0D0D"/>
          </a:solidFill>
          <a:latin typeface="Calibri" pitchFamily="32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1"/>
          <p:cNvSpPr>
            <a:spLocks noChangeShapeType="1"/>
          </p:cNvSpPr>
          <p:nvPr/>
        </p:nvSpPr>
        <p:spPr bwMode="auto">
          <a:xfrm flipV="1">
            <a:off x="571500" y="825500"/>
            <a:ext cx="1588" cy="917575"/>
          </a:xfrm>
          <a:prstGeom prst="line">
            <a:avLst/>
          </a:prstGeom>
          <a:noFill/>
          <a:ln w="19080" cap="sq">
            <a:solidFill>
              <a:srgbClr val="1CADE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9" name="Line 2"/>
          <p:cNvSpPr>
            <a:spLocks noChangeShapeType="1"/>
          </p:cNvSpPr>
          <p:nvPr/>
        </p:nvSpPr>
        <p:spPr bwMode="auto">
          <a:xfrm>
            <a:off x="7200900" y="515938"/>
            <a:ext cx="685800" cy="1587"/>
          </a:xfrm>
          <a:prstGeom prst="line">
            <a:avLst/>
          </a:prstGeom>
          <a:noFill/>
          <a:ln w="19080" cap="sq">
            <a:solidFill>
              <a:srgbClr val="1CADE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585788"/>
            <a:ext cx="7288213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8350" y="2286000"/>
            <a:ext cx="7288213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46800" rIns="4572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768350" y="6470650"/>
            <a:ext cx="1614488" cy="273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D0D0D"/>
                </a:solidFill>
                <a:latin typeface="+mn-lt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3632200" y="6470650"/>
            <a:ext cx="4425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128000" y="6470650"/>
            <a:ext cx="728663" cy="273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723900" algn="l"/>
              </a:tabLst>
              <a:defRPr sz="1000">
                <a:solidFill>
                  <a:srgbClr val="0D0D0D"/>
                </a:solidFill>
                <a:latin typeface="+mn-lt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F7957881-4C19-4E9B-9927-AB44930CD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D0D0D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D0D0D"/>
          </a:solidFill>
          <a:latin typeface="Calibri" pitchFamily="32" charset="0"/>
          <a:ea typeface="Microsoft YaHei" charset="0"/>
          <a:cs typeface="Microsoft YaHei" charset="0"/>
        </a:defRPr>
      </a:lvl2pPr>
      <a:lvl3pPr algn="l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D0D0D"/>
          </a:solidFill>
          <a:latin typeface="Calibri" pitchFamily="32" charset="0"/>
          <a:ea typeface="Microsoft YaHei" charset="0"/>
          <a:cs typeface="Microsoft YaHei" charset="0"/>
        </a:defRPr>
      </a:lvl3pPr>
      <a:lvl4pPr algn="l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D0D0D"/>
          </a:solidFill>
          <a:latin typeface="Calibri" pitchFamily="32" charset="0"/>
          <a:ea typeface="Microsoft YaHei" charset="0"/>
          <a:cs typeface="Microsoft YaHei" charset="0"/>
        </a:defRPr>
      </a:lvl4pPr>
      <a:lvl5pPr algn="l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D0D0D"/>
          </a:solidFill>
          <a:latin typeface="Calibri" pitchFamily="32" charset="0"/>
          <a:ea typeface="Microsoft YaHei" charset="0"/>
          <a:cs typeface="Microsoft YaHei" charset="0"/>
        </a:defRPr>
      </a:lvl5pPr>
      <a:lvl6pPr marL="2514600" indent="-228600" algn="l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D0D0D"/>
          </a:solidFill>
          <a:latin typeface="Calibri" pitchFamily="32" charset="0"/>
          <a:ea typeface="Microsoft YaHei" charset="0"/>
          <a:cs typeface="Microsoft YaHei" charset="0"/>
        </a:defRPr>
      </a:lvl6pPr>
      <a:lvl7pPr marL="2971800" indent="-228600" algn="l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D0D0D"/>
          </a:solidFill>
          <a:latin typeface="Calibri" pitchFamily="32" charset="0"/>
          <a:ea typeface="Microsoft YaHei" charset="0"/>
          <a:cs typeface="Microsoft YaHei" charset="0"/>
        </a:defRPr>
      </a:lvl7pPr>
      <a:lvl8pPr marL="3429000" indent="-228600" algn="l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D0D0D"/>
          </a:solidFill>
          <a:latin typeface="Calibri" pitchFamily="32" charset="0"/>
          <a:ea typeface="Microsoft YaHei" charset="0"/>
          <a:cs typeface="Microsoft YaHei" charset="0"/>
        </a:defRPr>
      </a:lvl8pPr>
      <a:lvl9pPr marL="3886200" indent="-228600" algn="l" defTabSz="449263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D0D0D"/>
          </a:solidFill>
          <a:latin typeface="Calibri" pitchFamily="32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571503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МКДОУ «Детский сад комбинированного вида «Ромашка»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14488"/>
            <a:ext cx="6400800" cy="1714512"/>
          </a:xfrm>
        </p:spPr>
        <p:txBody>
          <a:bodyPr/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Мини – музей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«Русская изба»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s://i.pinimg.com/736x/57/bc/d0/57bcd0284d4ccf09d5d0dd9da19b7a4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214686"/>
            <a:ext cx="4214842" cy="3305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804178" cy="2271708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ВРЕМЕНА ТЕПЕРЬ ДРУГИЕ, КАК И ИГРЫ, И ДЕЛА.</a:t>
            </a:r>
            <a:br>
              <a:rPr lang="ru-RU" alt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ДАЛЕКО УШЛА РОССИЯ ОТ СТРАНЫ, КАКОЙ БЫЛА.</a:t>
            </a:r>
            <a:br>
              <a:rPr lang="ru-RU" alt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НО ПРЕДАНЬЯ СТАРИНЫ ЗАБЫВАТЬ МЫ НЕ ДОЛЖНЫ.</a:t>
            </a:r>
            <a:br>
              <a:rPr lang="ru-RU" alt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СЛАВА РУССКОЙ СТАРИНЕ! СЛАВА НАШЕЙ СТОРОНЕ!</a:t>
            </a:r>
            <a:r>
              <a:rPr lang="ru-RU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4143380"/>
            <a:ext cx="20621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8213" cy="1914518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alt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приобщение  к истокам   народной культуры, формирование духовных и нравственных качеств</a:t>
            </a:r>
            <a:r>
              <a:rPr lang="ru-RU" altLang="ru-RU" dirty="0" smtClean="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/>
            </a:r>
            <a:br>
              <a:rPr lang="ru-RU" altLang="ru-RU" dirty="0" smtClean="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</a:br>
            <a:endParaRPr lang="ru-RU" dirty="0"/>
          </a:p>
        </p:txBody>
      </p:sp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4143380"/>
            <a:ext cx="20621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518426" cy="1497012"/>
          </a:xfrm>
        </p:spPr>
        <p:txBody>
          <a:bodyPr/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Фонд музея: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посуда, предметы обихода, одежда, игрушки, обереги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Documents and Settings\ромашка\Рабочий стол\Новая папка\DSC012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3116"/>
            <a:ext cx="5894862" cy="4025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1214414" y="642918"/>
            <a:ext cx="6929486" cy="107157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Формы работы с детьми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857224" y="2143116"/>
            <a:ext cx="2857520" cy="107157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Дидактические игры краеведческого содержания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5643570" y="2214554"/>
            <a:ext cx="2643206" cy="1000132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Народные игры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143240" y="3571876"/>
            <a:ext cx="3286148" cy="914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Посиделки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143240" y="5000636"/>
            <a:ext cx="3286148" cy="914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Обрядовые праздники</a:t>
            </a: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 rot="5400000">
            <a:off x="2214546" y="1928802"/>
            <a:ext cx="285752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Прямая со стрелкой 9"/>
          <p:cNvCxnSpPr/>
          <p:nvPr/>
        </p:nvCxnSpPr>
        <p:spPr bwMode="auto">
          <a:xfrm rot="5400000">
            <a:off x="6786578" y="2000240"/>
            <a:ext cx="285752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Прямая со стрелкой 11"/>
          <p:cNvCxnSpPr/>
          <p:nvPr/>
        </p:nvCxnSpPr>
        <p:spPr bwMode="auto">
          <a:xfrm rot="5400000">
            <a:off x="4001290" y="2643182"/>
            <a:ext cx="1570842" cy="79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Прямая со стрелкой 14"/>
          <p:cNvCxnSpPr>
            <a:stCxn id="5" idx="2"/>
            <a:endCxn id="6" idx="0"/>
          </p:cNvCxnSpPr>
          <p:nvPr/>
        </p:nvCxnSpPr>
        <p:spPr bwMode="auto">
          <a:xfrm rot="5400000">
            <a:off x="4529134" y="4743456"/>
            <a:ext cx="51436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ромашка\Рабочий стол\Новая папка\DSC012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5120393" cy="3513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Documents and Settings\ромашка\Рабочий стол\Новая папка\DSC01207.JPG"/>
          <p:cNvPicPr/>
          <p:nvPr/>
        </p:nvPicPr>
        <p:blipFill>
          <a:blip r:embed="rId3" cstate="print"/>
          <a:srcRect b="11628"/>
          <a:stretch>
            <a:fillRect/>
          </a:stretch>
        </p:blipFill>
        <p:spPr bwMode="auto">
          <a:xfrm>
            <a:off x="1428728" y="3714752"/>
            <a:ext cx="5143536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5" descr="F:\DSC06278.JPG"/>
          <p:cNvPicPr>
            <a:picLocks noChangeAspect="1" noChangeArrowheads="1"/>
          </p:cNvPicPr>
          <p:nvPr/>
        </p:nvPicPr>
        <p:blipFill>
          <a:blip r:embed="rId4" cstate="print"/>
          <a:srcRect l="18628" t="6536"/>
          <a:stretch>
            <a:fillRect/>
          </a:stretch>
        </p:blipFill>
        <p:spPr bwMode="auto">
          <a:xfrm>
            <a:off x="5643570" y="500042"/>
            <a:ext cx="3300435" cy="3414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Microsoft YaHei"/>
      </a:majorFont>
      <a:minorFont>
        <a:latin typeface="Calibri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Microsoft YaHei"/>
      </a:majorFont>
      <a:minorFont>
        <a:latin typeface="Calibri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Microsoft YaHei"/>
      </a:majorFont>
      <a:minorFont>
        <a:latin typeface="Calibri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2394</TotalTime>
  <Words>66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  <vt:variant>
        <vt:lpstr>Произвольные показы</vt:lpstr>
      </vt:variant>
      <vt:variant>
        <vt:i4>1</vt:i4>
      </vt:variant>
    </vt:vector>
  </HeadingPairs>
  <TitlesOfParts>
    <vt:vector size="10" baseType="lpstr">
      <vt:lpstr>2_Тема Office</vt:lpstr>
      <vt:lpstr>3_Тема Office</vt:lpstr>
      <vt:lpstr>4_Тема Office</vt:lpstr>
      <vt:lpstr>МКДОУ «Детский сад комбинированного вида «Ромашка»</vt:lpstr>
      <vt:lpstr>ВРЕМЕНА ТЕПЕРЬ ДРУГИЕ, КАК И ИГРЫ, И ДЕЛА. ДАЛЕКО УШЛА РОССИЯ ОТ СТРАНЫ, КАКОЙ БЫЛА. НО ПРЕДАНЬЯ СТАРИНЫ ЗАБЫВАТЬ МЫ НЕ ДОЛЖНЫ. СЛАВА РУССКОЙ СТАРИНЕ! СЛАВА НАШЕЙ СТОРОНЕ! </vt:lpstr>
      <vt:lpstr>Цель: приобщение  к истокам   народной культуры, формирование духовных и нравственных качеств </vt:lpstr>
      <vt:lpstr>Фонд музея: посуда, предметы обихода, одежда, игрушки, обереги</vt:lpstr>
      <vt:lpstr>Слайд 5</vt:lpstr>
      <vt:lpstr>Слайд 6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hp</cp:lastModifiedBy>
  <cp:revision>306</cp:revision>
  <cp:lastPrinted>1601-01-01T00:00:00Z</cp:lastPrinted>
  <dcterms:created xsi:type="dcterms:W3CDTF">2010-09-20T07:26:13Z</dcterms:created>
  <dcterms:modified xsi:type="dcterms:W3CDTF">2019-05-13T03:17:49Z</dcterms:modified>
</cp:coreProperties>
</file>